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6" r:id="rId3"/>
    <p:sldId id="257" r:id="rId4"/>
    <p:sldId id="258" r:id="rId5"/>
    <p:sldId id="259" r:id="rId6"/>
    <p:sldId id="274" r:id="rId7"/>
    <p:sldId id="261" r:id="rId8"/>
    <p:sldId id="260" r:id="rId9"/>
    <p:sldId id="275" r:id="rId10"/>
    <p:sldId id="262" r:id="rId11"/>
    <p:sldId id="276" r:id="rId12"/>
    <p:sldId id="277" r:id="rId13"/>
    <p:sldId id="271" r:id="rId14"/>
    <p:sldId id="278" r:id="rId15"/>
    <p:sldId id="263" r:id="rId16"/>
    <p:sldId id="279" r:id="rId17"/>
    <p:sldId id="280" r:id="rId18"/>
    <p:sldId id="286" r:id="rId19"/>
    <p:sldId id="501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66"/>
    <a:srgbClr val="CC0066"/>
    <a:srgbClr val="66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79F19-6FAD-41F6-8B21-41F09688C3FF}" v="3" dt="2021-08-31T03:04:40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1A79F19-6FAD-41F6-8B21-41F09688C3FF}"/>
    <pc:docChg chg="addSld delSld modSld sldOrd modMainMaster">
      <pc:chgData name="Nasil Phạm" userId="72956dafe1aa49c0" providerId="LiveId" clId="{A1A79F19-6FAD-41F6-8B21-41F09688C3FF}" dt="2021-08-31T03:04:42.420" v="18" actId="47"/>
      <pc:docMkLst>
        <pc:docMk/>
      </pc:docMkLst>
      <pc:sldChg chg="del">
        <pc:chgData name="Nasil Phạm" userId="72956dafe1aa49c0" providerId="LiveId" clId="{A1A79F19-6FAD-41F6-8B21-41F09688C3FF}" dt="2021-08-31T03:04:42.420" v="18" actId="47"/>
        <pc:sldMkLst>
          <pc:docMk/>
          <pc:sldMk cId="1363305475" sldId="285"/>
        </pc:sldMkLst>
      </pc:sldChg>
      <pc:sldChg chg="new ord">
        <pc:chgData name="Nasil Phạm" userId="72956dafe1aa49c0" providerId="LiveId" clId="{A1A79F19-6FAD-41F6-8B21-41F09688C3FF}" dt="2021-08-31T03:04:31.240" v="16"/>
        <pc:sldMkLst>
          <pc:docMk/>
          <pc:sldMk cId="1710789891" sldId="307"/>
        </pc:sldMkLst>
      </pc:sldChg>
      <pc:sldChg chg="add">
        <pc:chgData name="Nasil Phạm" userId="72956dafe1aa49c0" providerId="LiveId" clId="{A1A79F19-6FAD-41F6-8B21-41F09688C3FF}" dt="2021-08-31T03:04:40.786" v="17"/>
        <pc:sldMkLst>
          <pc:docMk/>
          <pc:sldMk cId="2948499370" sldId="333"/>
        </pc:sldMkLst>
      </pc:sldChg>
      <pc:sldChg chg="add">
        <pc:chgData name="Nasil Phạm" userId="72956dafe1aa49c0" providerId="LiveId" clId="{A1A79F19-6FAD-41F6-8B21-41F09688C3FF}" dt="2021-08-31T03:04:40.786" v="17"/>
        <pc:sldMkLst>
          <pc:docMk/>
          <pc:sldMk cId="2691325579" sldId="501"/>
        </pc:sldMkLst>
      </pc:sldChg>
      <pc:sldMasterChg chg="modSldLayout">
        <pc:chgData name="Nasil Phạm" userId="72956dafe1aa49c0" providerId="LiveId" clId="{A1A79F19-6FAD-41F6-8B21-41F09688C3FF}" dt="2021-08-31T03:04:24.821" v="11" actId="16037"/>
        <pc:sldMasterMkLst>
          <pc:docMk/>
          <pc:sldMasterMk cId="2485297131" sldId="2147483648"/>
        </pc:sldMasterMkLst>
        <pc:sldLayoutChg chg="modSp mod">
          <pc:chgData name="Nasil Phạm" userId="72956dafe1aa49c0" providerId="LiveId" clId="{A1A79F19-6FAD-41F6-8B21-41F09688C3FF}" dt="2021-08-31T03:04:24.821" v="11" actId="16037"/>
          <pc:sldLayoutMkLst>
            <pc:docMk/>
            <pc:sldMasterMk cId="2485297131" sldId="2147483648"/>
            <pc:sldLayoutMk cId="2098726764" sldId="2147483660"/>
          </pc:sldLayoutMkLst>
          <pc:spChg chg="mod">
            <ac:chgData name="Nasil Phạm" userId="72956dafe1aa49c0" providerId="LiveId" clId="{A1A79F19-6FAD-41F6-8B21-41F09688C3FF}" dt="2021-08-31T03:04:24.821" v="11" actId="16037"/>
            <ac:spMkLst>
              <pc:docMk/>
              <pc:sldMasterMk cId="2485297131" sldId="2147483648"/>
              <pc:sldLayoutMk cId="2098726764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A1A79F19-6FAD-41F6-8B21-41F09688C3FF}" dt="2021-08-31T03:04:18.729" v="10" actId="20577"/>
            <ac:spMkLst>
              <pc:docMk/>
              <pc:sldMasterMk cId="2485297131" sldId="2147483648"/>
              <pc:sldLayoutMk cId="2098726764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209872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7856-6727-4166-94BE-FCF52621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47212-8229-4251-AA53-D2469CFD1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B5FC9-835C-4C4B-858C-1EBD42F7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D4D9E-84BA-4BD9-83F4-7FAE8D1A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39138-C7CF-4AB9-9271-C7FB1CB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47CB-C6CA-4805-8736-7E68B8CE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275F-77D1-40EE-80BD-FB00830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29490-4B2A-41CC-950F-1C75475DC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BA9C-8652-4CCD-9DAF-8F021BE4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90238-7666-4397-A04D-3FEC3438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3BD4B-5787-4118-A1CD-15B230FC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FADBE-30D8-472A-9AF3-C31FC4888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D4302-985E-4FB5-A7CE-374DDAB6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4C9C-5137-46AE-84C4-45C9C65B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6103D-3C87-4A2F-86E3-B56C30F9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048DB-9A73-45CF-A3D0-D029004B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39EE-2236-46B6-9939-B2EC39AC6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3CEFB-99AA-4C51-B93E-1326ED441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BCE8E-FF8C-40A8-AB40-3899A3E6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88E53-5CC7-4225-B376-463FDB9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683A-37C8-4595-87E1-926C0C6A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D870-3DF8-4ACB-9243-352F6067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6600-953D-43A1-85A1-D2E45190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FDEE-63F5-4499-9DE8-FBD4C95A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F5CDF-BB94-4BA7-8F69-65797AC1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166F-8124-409E-9FCC-3F43E067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E792-029E-4D48-98B4-FDCF0595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DA757-9C6F-4A43-A73E-C2853BE4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ECC5A-4F28-41D4-90E7-987F01A0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D8961-C8CF-48D7-AFD7-AE4059AE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21C88-7A5C-4C3D-9A97-6D6D441B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A954-7B20-43EC-BC06-73B3B7F4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389-ED3E-4AB7-8326-B63C3AA80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561BD-53EF-4058-92A0-7594BA890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89D5C-BAAA-4BC6-B561-EF68F71B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0F2C9-4425-4707-869E-EB28D08F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45FD4-46E5-484F-87DF-A9F186D5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A0C8-817D-40A3-86D9-066F3A5C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21667-A51B-43BB-965E-C80B9F837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4F874-D6E2-4A78-951F-488AFBC3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A3818-FDD4-45AD-A52E-419E5C909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2C5B5-CC07-40C0-8F02-6EA0A0E30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4FFAD-E049-4C81-B9E7-9664DE2E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9BC13-2DB1-4D4D-B168-B882C94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68367-AE75-4F0C-A262-66ED32D9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270C-D216-4278-9B76-2394532A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7CBD4-0AF3-4366-82CC-D1A9507F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FE696-5C15-4828-925C-8D714F04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B5C64-9251-43E7-A96B-4DC4C84F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6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8482B-5AE7-4B6D-A6FD-A7FFA821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8155B-1298-4A52-88C7-CAB12DBD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098A8-13EA-4952-8BC8-AFDBAC1E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32BB-3FA6-4372-9EB3-B1BA6459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025D-7DE6-46C9-858D-623D23A9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759AE-9827-43EC-BCE3-F3D528B37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C64F3-801A-4908-818C-5D38D50C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37593-B507-440F-9CA0-CF3A9197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7F324-403E-465F-B565-84682269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9F13-B8E6-4AF0-B91B-06EA6735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DC8C9-4E1E-4676-87AD-65C954033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238C2-E614-4E24-A5D0-46517B45F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FA18-AFF7-4EAE-ADCC-DD2570698F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F9B0-BA09-4938-B2D9-9BB72541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77D9-41AE-4323-B423-E0A572565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9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8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DDED76-6E20-4307-ADE8-CE60AA323F08}"/>
              </a:ext>
            </a:extLst>
          </p:cNvPr>
          <p:cNvGrpSpPr/>
          <p:nvPr/>
        </p:nvGrpSpPr>
        <p:grpSpPr>
          <a:xfrm>
            <a:off x="1203122" y="413658"/>
            <a:ext cx="9363278" cy="5753462"/>
            <a:chOff x="1259149" y="1180154"/>
            <a:chExt cx="9792071" cy="53804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1FDF4EF-9E78-4A4D-8FAE-AED7532E9E01}"/>
                </a:ext>
              </a:extLst>
            </p:cNvPr>
            <p:cNvSpPr/>
            <p:nvPr/>
          </p:nvSpPr>
          <p:spPr>
            <a:xfrm>
              <a:off x="1259149" y="1180154"/>
              <a:ext cx="9792070" cy="5380444"/>
            </a:xfrm>
            <a:prstGeom prst="roundRect">
              <a:avLst>
                <a:gd name="adj" fmla="val 8747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0AFD1B9-B9CA-4AFE-B8C3-5CB14C3A9B88}"/>
                </a:ext>
              </a:extLst>
            </p:cNvPr>
            <p:cNvSpPr/>
            <p:nvPr/>
          </p:nvSpPr>
          <p:spPr>
            <a:xfrm>
              <a:off x="1259150" y="1180154"/>
              <a:ext cx="9792070" cy="66640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36699"/>
                  </a:solidFill>
                  <a:latin typeface="Berlin Sans FB Demi" panose="020E0802020502020306" pitchFamily="34" charset="0"/>
                </a:rPr>
                <a:t>KEY PHRASES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CAB2B1-731B-4F81-9D9F-D32C229E3A28}"/>
              </a:ext>
            </a:extLst>
          </p:cNvPr>
          <p:cNvSpPr txBox="1"/>
          <p:nvPr/>
        </p:nvSpPr>
        <p:spPr>
          <a:xfrm>
            <a:off x="1493520" y="1092469"/>
            <a:ext cx="7051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0" dirty="0">
                <a:solidFill>
                  <a:srgbClr val="D91E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the weekend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9F76B-EB38-45AD-9D7F-5689081AF1E1}"/>
              </a:ext>
            </a:extLst>
          </p:cNvPr>
          <p:cNvSpPr txBox="1"/>
          <p:nvPr/>
        </p:nvSpPr>
        <p:spPr>
          <a:xfrm>
            <a:off x="1391920" y="1540535"/>
            <a:ext cx="8564880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__________ was your weekend?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__________ good / bad news!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__________ were you with?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 don’t you come next time?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Sure. _________ not?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6 ) Text me __________ you’re going.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Friends Plus for Vietnam G6 SB Track 2.18">
            <a:hlinkClick r:id="" action="ppaction://media"/>
            <a:extLst>
              <a:ext uri="{FF2B5EF4-FFF2-40B4-BE49-F238E27FC236}">
                <a16:creationId xmlns:a16="http://schemas.microsoft.com/office/drawing/2014/main" id="{0FBC7552-E92D-4279-AEA2-F4A661FC8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5845" y="433386"/>
            <a:ext cx="487363" cy="487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549CA8-8FA3-451B-B3E4-A2FEEB192435}"/>
              </a:ext>
            </a:extLst>
          </p:cNvPr>
          <p:cNvSpPr txBox="1"/>
          <p:nvPr/>
        </p:nvSpPr>
        <p:spPr>
          <a:xfrm>
            <a:off x="2367280" y="1658368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How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94B50-641F-49A3-A146-988B8C814158}"/>
              </a:ext>
            </a:extLst>
          </p:cNvPr>
          <p:cNvSpPr txBox="1"/>
          <p:nvPr/>
        </p:nvSpPr>
        <p:spPr>
          <a:xfrm>
            <a:off x="2235200" y="2339769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That’s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45977-D142-48BF-AEA8-59987475C03A}"/>
              </a:ext>
            </a:extLst>
          </p:cNvPr>
          <p:cNvSpPr txBox="1"/>
          <p:nvPr/>
        </p:nvSpPr>
        <p:spPr>
          <a:xfrm>
            <a:off x="2367280" y="3116834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Who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35FAB3-1243-4CDE-91E2-041F52A8A4FF}"/>
              </a:ext>
            </a:extLst>
          </p:cNvPr>
          <p:cNvSpPr txBox="1"/>
          <p:nvPr/>
        </p:nvSpPr>
        <p:spPr>
          <a:xfrm>
            <a:off x="2235200" y="3809699"/>
            <a:ext cx="13055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Why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90F01-2256-432B-AABA-0EB91857566A}"/>
              </a:ext>
            </a:extLst>
          </p:cNvPr>
          <p:cNvSpPr txBox="1"/>
          <p:nvPr/>
        </p:nvSpPr>
        <p:spPr>
          <a:xfrm>
            <a:off x="3235960" y="4573588"/>
            <a:ext cx="12039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Why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081C7F-0300-44BE-8D23-FA1C56E50557}"/>
              </a:ext>
            </a:extLst>
          </p:cNvPr>
          <p:cNvSpPr txBox="1"/>
          <p:nvPr/>
        </p:nvSpPr>
        <p:spPr>
          <a:xfrm>
            <a:off x="3934040" y="5347342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when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99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BC9AD1-92D1-4394-B5C0-2A604AABB45F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Look at the phrases. Then listen to three mini-dialogues. Which phrases do you hear?</a:t>
            </a:r>
            <a:endParaRPr lang="en-US" sz="3200" dirty="0">
              <a:solidFill>
                <a:srgbClr val="FFFF00"/>
              </a:solidFill>
              <a:latin typeface=".VnVogue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C91D2-EF39-45BC-8965-EE17286C3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02" y="1335782"/>
            <a:ext cx="5906145" cy="2362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C799F-25FD-4699-9BEA-8AAB71B13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814002" y="4195821"/>
            <a:ext cx="5906145" cy="237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Friends Plus for Vietnam G6 SB Track 2.19">
            <a:hlinkClick r:id="" action="ppaction://media"/>
            <a:extLst>
              <a:ext uri="{FF2B5EF4-FFF2-40B4-BE49-F238E27FC236}">
                <a16:creationId xmlns:a16="http://schemas.microsoft.com/office/drawing/2014/main" id="{6C0425C4-8358-4579-9096-3E20C40F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2245" y="1309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4F50B-F72C-4E86-8498-8D48FF55105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Look at the phrases. Then listen to three mini-dialogues. Which phrases do you hear?</a:t>
            </a:r>
            <a:endParaRPr lang="en-US" sz="3200" dirty="0">
              <a:solidFill>
                <a:srgbClr val="FFFF00"/>
              </a:solidFill>
              <a:latin typeface=".VnVogue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9669B-5756-4F6A-86CB-1B5A65BB06D0}"/>
              </a:ext>
            </a:extLst>
          </p:cNvPr>
          <p:cNvSpPr txBox="1"/>
          <p:nvPr/>
        </p:nvSpPr>
        <p:spPr>
          <a:xfrm>
            <a:off x="237806" y="1985418"/>
            <a:ext cx="11327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wasn’t great. I went to the cinema on Saturday. The film was really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boring.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3AC1D-A969-4EAA-A568-008852756C0A}"/>
              </a:ext>
            </a:extLst>
          </p:cNvPr>
          <p:cNvSpPr txBox="1"/>
          <p:nvPr/>
        </p:nvSpPr>
        <p:spPr>
          <a:xfrm>
            <a:off x="358139" y="2939525"/>
            <a:ext cx="1108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It was brilliant. I went to a tennis match. The game was amazing.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B32C8-00A8-4C2B-8B97-C974A2CED55E}"/>
              </a:ext>
            </a:extLst>
          </p:cNvPr>
          <p:cNvSpPr txBox="1"/>
          <p:nvPr/>
        </p:nvSpPr>
        <p:spPr>
          <a:xfrm>
            <a:off x="358138" y="3867835"/>
            <a:ext cx="11327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It was OK. I went to a restaurant with my parents. The food was nice.</a:t>
            </a:r>
          </a:p>
        </p:txBody>
      </p:sp>
    </p:spTree>
    <p:extLst>
      <p:ext uri="{BB962C8B-B14F-4D97-AF65-F5344CB8AC3E}">
        <p14:creationId xmlns:p14="http://schemas.microsoft.com/office/powerpoint/2010/main" val="338144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8FDE83-AEA9-46F0-B9CF-8DC41750EA1A}"/>
              </a:ext>
            </a:extLst>
          </p:cNvPr>
          <p:cNvSpPr txBox="1"/>
          <p:nvPr/>
        </p:nvSpPr>
        <p:spPr>
          <a:xfrm>
            <a:off x="0" y="0"/>
            <a:ext cx="122936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Practise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mini-dialogues using the phrases in exercises 2 and 3.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8B6CF-B66C-4877-9462-80A475A4D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8497" y="1206182"/>
            <a:ext cx="7286943" cy="1476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4210B4-C617-4063-AEC2-9DC02AE66B5F}"/>
              </a:ext>
            </a:extLst>
          </p:cNvPr>
          <p:cNvSpPr txBox="1"/>
          <p:nvPr/>
        </p:nvSpPr>
        <p:spPr>
          <a:xfrm>
            <a:off x="434656" y="2975432"/>
            <a:ext cx="1109694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u="sng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Example: </a:t>
            </a:r>
          </a:p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Student 1: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How was your weekend? </a:t>
            </a:r>
            <a:endParaRPr lang="en-US" sz="24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Student 2: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It was great. I went to the restaurant with my parents and the food 			was so delicious. You should go there and try. </a:t>
            </a:r>
            <a:endParaRPr lang="en-US" sz="24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Student 1: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Sure. Why not?</a:t>
            </a:r>
            <a:endParaRPr lang="en-US" sz="24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4DA0A2-B34F-4B6E-AE43-01DFEFEA707E}"/>
              </a:ext>
            </a:extLst>
          </p:cNvPr>
          <p:cNvSpPr txBox="1"/>
          <p:nvPr/>
        </p:nvSpPr>
        <p:spPr>
          <a:xfrm>
            <a:off x="350969" y="1666875"/>
            <a:ext cx="59803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Sitka Subheading" panose="02000505000000020004" pitchFamily="2" charset="0"/>
                <a:ea typeface="Times New Roman" panose="02020603050405020304" pitchFamily="18" charset="0"/>
              </a:rPr>
              <a:t>Work in pairs. Look at the pictures. Imagine that you went to a football match or basketball game last weekend. Prepare and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Sitka Subheading" panose="02000505000000020004" pitchFamily="2" charset="0"/>
                <a:ea typeface="Times New Roman" panose="02020603050405020304" pitchFamily="18" charset="0"/>
              </a:rPr>
              <a:t>practise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Sitka Subheading" panose="02000505000000020004" pitchFamily="2" charset="0"/>
                <a:ea typeface="Times New Roman" panose="02020603050405020304" pitchFamily="18" charset="0"/>
              </a:rPr>
              <a:t> new dialogues with the phrases in exercises 2 and 3.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itka Subheading" panose="02000505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1A56F-B4A2-4250-AA21-4974B97A2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92313" y="1298294"/>
            <a:ext cx="4932841" cy="5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5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F3B9C7-D9C1-4F56-A5FE-BC93AA4B425F}"/>
              </a:ext>
            </a:extLst>
          </p:cNvPr>
          <p:cNvSpPr txBox="1"/>
          <p:nvPr/>
        </p:nvSpPr>
        <p:spPr>
          <a:xfrm>
            <a:off x="0" y="2749516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OPTIONAL ACTIVITY</a:t>
            </a:r>
            <a:endParaRPr lang="en-US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9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800EF3-2CC1-4524-8AAB-AF4BF88F7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51" y="1696616"/>
            <a:ext cx="5821064" cy="5183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933A3-D50E-4C5E-990B-B94C35F23876}"/>
              </a:ext>
            </a:extLst>
          </p:cNvPr>
          <p:cNvSpPr txBox="1"/>
          <p:nvPr/>
        </p:nvSpPr>
        <p:spPr>
          <a:xfrm>
            <a:off x="1210278" y="585448"/>
            <a:ext cx="9771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Times New Roman" panose="02020603050405020304" pitchFamily="18" charset="0"/>
              </a:rPr>
              <a:t>Make a dialogue to tell your partner what you really did last weekend. </a:t>
            </a:r>
            <a:endParaRPr lang="en-US" sz="40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8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60DDE-1A80-410B-B955-794DEBA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01B5E29-162D-4A2B-9841-546F64BA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502" y="2149178"/>
            <a:ext cx="8631566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by heart all structures.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Write some sentences about your last weekend, using the Key Phrases in exercise 2 and 3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the next lesson: WRITING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734B7B68-81D7-40FE-9210-191ADB257B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4803" y="1082981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226624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7F3B7-54D9-4BF0-A4F1-36D950D8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49B09-B41C-4EC1-A435-C0FF9DA1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455EE-1856-4E34-9AD6-77BDF27EF842}"/>
              </a:ext>
            </a:extLst>
          </p:cNvPr>
          <p:cNvSpPr txBox="1"/>
          <p:nvPr/>
        </p:nvSpPr>
        <p:spPr>
          <a:xfrm>
            <a:off x="1261640" y="2705725"/>
            <a:ext cx="966871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8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FF66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PELMANISM</a:t>
            </a:r>
          </a:p>
        </p:txBody>
      </p:sp>
    </p:spTree>
    <p:extLst>
      <p:ext uri="{BB962C8B-B14F-4D97-AF65-F5344CB8AC3E}">
        <p14:creationId xmlns:p14="http://schemas.microsoft.com/office/powerpoint/2010/main" val="227840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ền 5a">
            <a:extLst>
              <a:ext uri="{FF2B5EF4-FFF2-40B4-BE49-F238E27FC236}">
                <a16:creationId xmlns:a16="http://schemas.microsoft.com/office/drawing/2014/main" id="{9E15F40B-AF75-4CA4-92C2-EAA311831416}"/>
              </a:ext>
            </a:extLst>
          </p:cNvPr>
          <p:cNvSpPr/>
          <p:nvPr/>
        </p:nvSpPr>
        <p:spPr>
          <a:xfrm>
            <a:off x="6055096" y="2428121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decided</a:t>
            </a:r>
          </a:p>
        </p:txBody>
      </p:sp>
      <p:sp>
        <p:nvSpPr>
          <p:cNvPr id="21" name="nền 3a">
            <a:extLst>
              <a:ext uri="{FF2B5EF4-FFF2-40B4-BE49-F238E27FC236}">
                <a16:creationId xmlns:a16="http://schemas.microsoft.com/office/drawing/2014/main" id="{B0CE54CE-54A4-4189-90CA-CED2259B703E}"/>
              </a:ext>
            </a:extLst>
          </p:cNvPr>
          <p:cNvSpPr/>
          <p:nvPr/>
        </p:nvSpPr>
        <p:spPr>
          <a:xfrm>
            <a:off x="8068063" y="428159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started</a:t>
            </a:r>
          </a:p>
        </p:txBody>
      </p:sp>
      <p:sp>
        <p:nvSpPr>
          <p:cNvPr id="20" name="nền 2b">
            <a:extLst>
              <a:ext uri="{FF2B5EF4-FFF2-40B4-BE49-F238E27FC236}">
                <a16:creationId xmlns:a16="http://schemas.microsoft.com/office/drawing/2014/main" id="{92F97026-DC8F-4549-85B5-92A32D247C72}"/>
              </a:ext>
            </a:extLst>
          </p:cNvPr>
          <p:cNvSpPr/>
          <p:nvPr/>
        </p:nvSpPr>
        <p:spPr>
          <a:xfrm>
            <a:off x="6056529" y="423124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win</a:t>
            </a:r>
          </a:p>
        </p:txBody>
      </p:sp>
      <p:sp>
        <p:nvSpPr>
          <p:cNvPr id="16" name="nền 2a">
            <a:extLst>
              <a:ext uri="{FF2B5EF4-FFF2-40B4-BE49-F238E27FC236}">
                <a16:creationId xmlns:a16="http://schemas.microsoft.com/office/drawing/2014/main" id="{5B1C4178-B743-4A44-B3C8-93771ED0D625}"/>
              </a:ext>
            </a:extLst>
          </p:cNvPr>
          <p:cNvSpPr/>
          <p:nvPr/>
        </p:nvSpPr>
        <p:spPr>
          <a:xfrm>
            <a:off x="4036623" y="423124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won</a:t>
            </a:r>
          </a:p>
        </p:txBody>
      </p:sp>
      <p:sp>
        <p:nvSpPr>
          <p:cNvPr id="31" name="nền 3b">
            <a:extLst>
              <a:ext uri="{FF2B5EF4-FFF2-40B4-BE49-F238E27FC236}">
                <a16:creationId xmlns:a16="http://schemas.microsoft.com/office/drawing/2014/main" id="{E44D268C-B083-44C4-B475-888F55F305DE}"/>
              </a:ext>
            </a:extLst>
          </p:cNvPr>
          <p:cNvSpPr/>
          <p:nvPr/>
        </p:nvSpPr>
        <p:spPr>
          <a:xfrm>
            <a:off x="2033305" y="4438798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start</a:t>
            </a:r>
          </a:p>
        </p:txBody>
      </p:sp>
      <p:sp>
        <p:nvSpPr>
          <p:cNvPr id="17" name="nền 4a">
            <a:extLst>
              <a:ext uri="{FF2B5EF4-FFF2-40B4-BE49-F238E27FC236}">
                <a16:creationId xmlns:a16="http://schemas.microsoft.com/office/drawing/2014/main" id="{042EFD15-C05F-4D00-8134-1D6821DE1B92}"/>
              </a:ext>
            </a:extLst>
          </p:cNvPr>
          <p:cNvSpPr/>
          <p:nvPr/>
        </p:nvSpPr>
        <p:spPr>
          <a:xfrm>
            <a:off x="2030799" y="2439839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see</a:t>
            </a:r>
          </a:p>
        </p:txBody>
      </p:sp>
      <p:sp>
        <p:nvSpPr>
          <p:cNvPr id="18" name="nền 1a">
            <a:extLst>
              <a:ext uri="{FF2B5EF4-FFF2-40B4-BE49-F238E27FC236}">
                <a16:creationId xmlns:a16="http://schemas.microsoft.com/office/drawing/2014/main" id="{C215FD9B-2737-4DC1-B847-B5CABD83F9E4}"/>
              </a:ext>
            </a:extLst>
          </p:cNvPr>
          <p:cNvSpPr/>
          <p:nvPr/>
        </p:nvSpPr>
        <p:spPr>
          <a:xfrm>
            <a:off x="2024194" y="415504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swim</a:t>
            </a:r>
          </a:p>
        </p:txBody>
      </p:sp>
      <p:sp>
        <p:nvSpPr>
          <p:cNvPr id="22" name="Sun 1a">
            <a:extLst>
              <a:ext uri="{FF2B5EF4-FFF2-40B4-BE49-F238E27FC236}">
                <a16:creationId xmlns:a16="http://schemas.microsoft.com/office/drawing/2014/main" id="{71260982-9784-4495-A462-FF0E2A35862D}"/>
              </a:ext>
            </a:extLst>
          </p:cNvPr>
          <p:cNvSpPr/>
          <p:nvPr/>
        </p:nvSpPr>
        <p:spPr>
          <a:xfrm>
            <a:off x="3595115" y="2046273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24" name="Sun 2b">
            <a:extLst>
              <a:ext uri="{FF2B5EF4-FFF2-40B4-BE49-F238E27FC236}">
                <a16:creationId xmlns:a16="http://schemas.microsoft.com/office/drawing/2014/main" id="{8978E29F-6070-4A87-9B67-538544BAFD01}"/>
              </a:ext>
            </a:extLst>
          </p:cNvPr>
          <p:cNvSpPr/>
          <p:nvPr/>
        </p:nvSpPr>
        <p:spPr>
          <a:xfrm>
            <a:off x="7634443" y="2071444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25" name="Sun 3a">
            <a:extLst>
              <a:ext uri="{FF2B5EF4-FFF2-40B4-BE49-F238E27FC236}">
                <a16:creationId xmlns:a16="http://schemas.microsoft.com/office/drawing/2014/main" id="{9FFFCA1C-420B-47E3-B07E-3967F193BE6E}"/>
              </a:ext>
            </a:extLst>
          </p:cNvPr>
          <p:cNvSpPr/>
          <p:nvPr/>
        </p:nvSpPr>
        <p:spPr>
          <a:xfrm>
            <a:off x="9649119" y="2075006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26" name="Sun 5a">
            <a:extLst>
              <a:ext uri="{FF2B5EF4-FFF2-40B4-BE49-F238E27FC236}">
                <a16:creationId xmlns:a16="http://schemas.microsoft.com/office/drawing/2014/main" id="{05B88529-A282-494B-86C6-C26519F9D6ED}"/>
              </a:ext>
            </a:extLst>
          </p:cNvPr>
          <p:cNvSpPr/>
          <p:nvPr/>
        </p:nvSpPr>
        <p:spPr>
          <a:xfrm>
            <a:off x="7705138" y="4083124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0" name="nền 6a">
            <a:extLst>
              <a:ext uri="{FF2B5EF4-FFF2-40B4-BE49-F238E27FC236}">
                <a16:creationId xmlns:a16="http://schemas.microsoft.com/office/drawing/2014/main" id="{9D08014D-EDD7-452A-A3A8-73A7776DE52D}"/>
              </a:ext>
            </a:extLst>
          </p:cNvPr>
          <p:cNvSpPr/>
          <p:nvPr/>
        </p:nvSpPr>
        <p:spPr>
          <a:xfrm>
            <a:off x="4037619" y="2433497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play</a:t>
            </a:r>
          </a:p>
        </p:txBody>
      </p:sp>
      <p:sp>
        <p:nvSpPr>
          <p:cNvPr id="32" name="nền 4b">
            <a:extLst>
              <a:ext uri="{FF2B5EF4-FFF2-40B4-BE49-F238E27FC236}">
                <a16:creationId xmlns:a16="http://schemas.microsoft.com/office/drawing/2014/main" id="{50F5144F-465C-4573-B935-CCE9F6B547DD}"/>
              </a:ext>
            </a:extLst>
          </p:cNvPr>
          <p:cNvSpPr/>
          <p:nvPr/>
        </p:nvSpPr>
        <p:spPr>
          <a:xfrm>
            <a:off x="4033713" y="4438798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saw</a:t>
            </a:r>
          </a:p>
        </p:txBody>
      </p:sp>
      <p:sp>
        <p:nvSpPr>
          <p:cNvPr id="33" name="nền 6b">
            <a:extLst>
              <a:ext uri="{FF2B5EF4-FFF2-40B4-BE49-F238E27FC236}">
                <a16:creationId xmlns:a16="http://schemas.microsoft.com/office/drawing/2014/main" id="{B48B039F-B3B1-49C4-90C7-6EE16B3F0F76}"/>
              </a:ext>
            </a:extLst>
          </p:cNvPr>
          <p:cNvSpPr/>
          <p:nvPr/>
        </p:nvSpPr>
        <p:spPr>
          <a:xfrm>
            <a:off x="6054984" y="4434721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played</a:t>
            </a:r>
          </a:p>
        </p:txBody>
      </p:sp>
      <p:sp>
        <p:nvSpPr>
          <p:cNvPr id="34" name="nền 1b">
            <a:extLst>
              <a:ext uri="{FF2B5EF4-FFF2-40B4-BE49-F238E27FC236}">
                <a16:creationId xmlns:a16="http://schemas.microsoft.com/office/drawing/2014/main" id="{904DC39E-BC11-4E08-AFB5-FDB9C7B0AC7B}"/>
              </a:ext>
            </a:extLst>
          </p:cNvPr>
          <p:cNvSpPr/>
          <p:nvPr/>
        </p:nvSpPr>
        <p:spPr>
          <a:xfrm>
            <a:off x="8066231" y="4434236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swam</a:t>
            </a:r>
          </a:p>
        </p:txBody>
      </p:sp>
      <p:sp>
        <p:nvSpPr>
          <p:cNvPr id="35" name="nền 5b">
            <a:extLst>
              <a:ext uri="{FF2B5EF4-FFF2-40B4-BE49-F238E27FC236}">
                <a16:creationId xmlns:a16="http://schemas.microsoft.com/office/drawing/2014/main" id="{285D4E46-619C-435C-A4D1-A0B311EB44DB}"/>
              </a:ext>
            </a:extLst>
          </p:cNvPr>
          <p:cNvSpPr/>
          <p:nvPr/>
        </p:nvSpPr>
        <p:spPr>
          <a:xfrm>
            <a:off x="8069424" y="2435021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decide</a:t>
            </a:r>
          </a:p>
        </p:txBody>
      </p:sp>
      <p:sp>
        <p:nvSpPr>
          <p:cNvPr id="36" name="sun 5b">
            <a:extLst>
              <a:ext uri="{FF2B5EF4-FFF2-40B4-BE49-F238E27FC236}">
                <a16:creationId xmlns:a16="http://schemas.microsoft.com/office/drawing/2014/main" id="{E2B55269-BF04-496B-B07B-5C309B19925E}"/>
              </a:ext>
            </a:extLst>
          </p:cNvPr>
          <p:cNvSpPr/>
          <p:nvPr/>
        </p:nvSpPr>
        <p:spPr>
          <a:xfrm>
            <a:off x="9629394" y="4147746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7" name="Sun 1b">
            <a:extLst>
              <a:ext uri="{FF2B5EF4-FFF2-40B4-BE49-F238E27FC236}">
                <a16:creationId xmlns:a16="http://schemas.microsoft.com/office/drawing/2014/main" id="{FB4A7450-B0D2-4765-B3A6-CB6E9A86BD07}"/>
              </a:ext>
            </a:extLst>
          </p:cNvPr>
          <p:cNvSpPr/>
          <p:nvPr/>
        </p:nvSpPr>
        <p:spPr>
          <a:xfrm>
            <a:off x="9781803" y="6152303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8" name="Sun 6b">
            <a:extLst>
              <a:ext uri="{FF2B5EF4-FFF2-40B4-BE49-F238E27FC236}">
                <a16:creationId xmlns:a16="http://schemas.microsoft.com/office/drawing/2014/main" id="{2DB5D696-2535-435C-AE79-62D4E71723AA}"/>
              </a:ext>
            </a:extLst>
          </p:cNvPr>
          <p:cNvSpPr/>
          <p:nvPr/>
        </p:nvSpPr>
        <p:spPr>
          <a:xfrm>
            <a:off x="7686247" y="6122985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9" name="Sun 6a">
            <a:extLst>
              <a:ext uri="{FF2B5EF4-FFF2-40B4-BE49-F238E27FC236}">
                <a16:creationId xmlns:a16="http://schemas.microsoft.com/office/drawing/2014/main" id="{C0FC092D-BB06-49C1-8AB8-AAE412D44B97}"/>
              </a:ext>
            </a:extLst>
          </p:cNvPr>
          <p:cNvSpPr/>
          <p:nvPr/>
        </p:nvSpPr>
        <p:spPr>
          <a:xfrm>
            <a:off x="5594829" y="4083124"/>
            <a:ext cx="294996" cy="291052"/>
          </a:xfrm>
          <a:prstGeom prst="sun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0" name="Sun 4b">
            <a:extLst>
              <a:ext uri="{FF2B5EF4-FFF2-40B4-BE49-F238E27FC236}">
                <a16:creationId xmlns:a16="http://schemas.microsoft.com/office/drawing/2014/main" id="{69BE0B9C-4740-4019-82B6-098EE68893AD}"/>
              </a:ext>
            </a:extLst>
          </p:cNvPr>
          <p:cNvSpPr/>
          <p:nvPr/>
        </p:nvSpPr>
        <p:spPr>
          <a:xfrm>
            <a:off x="5611739" y="6074003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1" name="Sun 2a">
            <a:extLst>
              <a:ext uri="{FF2B5EF4-FFF2-40B4-BE49-F238E27FC236}">
                <a16:creationId xmlns:a16="http://schemas.microsoft.com/office/drawing/2014/main" id="{0ECCD836-2FCB-4F7B-90E4-F95F4BD60DE0}"/>
              </a:ext>
            </a:extLst>
          </p:cNvPr>
          <p:cNvSpPr/>
          <p:nvPr/>
        </p:nvSpPr>
        <p:spPr>
          <a:xfrm>
            <a:off x="5613788" y="206040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2" name="Sun 4a">
            <a:extLst>
              <a:ext uri="{FF2B5EF4-FFF2-40B4-BE49-F238E27FC236}">
                <a16:creationId xmlns:a16="http://schemas.microsoft.com/office/drawing/2014/main" id="{90BCD1C7-2681-4899-81E4-C3049E3B48A8}"/>
              </a:ext>
            </a:extLst>
          </p:cNvPr>
          <p:cNvSpPr/>
          <p:nvPr/>
        </p:nvSpPr>
        <p:spPr>
          <a:xfrm>
            <a:off x="3704595" y="4113312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3" name="Sun 3b">
            <a:extLst>
              <a:ext uri="{FF2B5EF4-FFF2-40B4-BE49-F238E27FC236}">
                <a16:creationId xmlns:a16="http://schemas.microsoft.com/office/drawing/2014/main" id="{7C97E155-E017-46C4-9576-539446E523F9}"/>
              </a:ext>
            </a:extLst>
          </p:cNvPr>
          <p:cNvSpPr/>
          <p:nvPr/>
        </p:nvSpPr>
        <p:spPr>
          <a:xfrm>
            <a:off x="3646756" y="6108035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7" name="hình 5a">
            <a:extLst>
              <a:ext uri="{FF2B5EF4-FFF2-40B4-BE49-F238E27FC236}">
                <a16:creationId xmlns:a16="http://schemas.microsoft.com/office/drawing/2014/main" id="{F8804DBC-59E9-467B-8E29-FF1284DFD368}"/>
              </a:ext>
            </a:extLst>
          </p:cNvPr>
          <p:cNvSpPr/>
          <p:nvPr/>
        </p:nvSpPr>
        <p:spPr>
          <a:xfrm>
            <a:off x="6056281" y="2427105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7</a:t>
            </a:r>
          </a:p>
        </p:txBody>
      </p:sp>
      <p:sp>
        <p:nvSpPr>
          <p:cNvPr id="5" name="hình 3a">
            <a:extLst>
              <a:ext uri="{FF2B5EF4-FFF2-40B4-BE49-F238E27FC236}">
                <a16:creationId xmlns:a16="http://schemas.microsoft.com/office/drawing/2014/main" id="{C0B2635E-1083-40DE-9C6C-255733DB15E8}"/>
              </a:ext>
            </a:extLst>
          </p:cNvPr>
          <p:cNvSpPr/>
          <p:nvPr/>
        </p:nvSpPr>
        <p:spPr>
          <a:xfrm>
            <a:off x="8085444" y="409941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4" name="hình 2b">
            <a:extLst>
              <a:ext uri="{FF2B5EF4-FFF2-40B4-BE49-F238E27FC236}">
                <a16:creationId xmlns:a16="http://schemas.microsoft.com/office/drawing/2014/main" id="{2ECCC586-3811-4738-BBAD-64502587EE23}"/>
              </a:ext>
            </a:extLst>
          </p:cNvPr>
          <p:cNvSpPr/>
          <p:nvPr/>
        </p:nvSpPr>
        <p:spPr>
          <a:xfrm>
            <a:off x="6055023" y="41273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13" name="hình 2a">
            <a:extLst>
              <a:ext uri="{FF2B5EF4-FFF2-40B4-BE49-F238E27FC236}">
                <a16:creationId xmlns:a16="http://schemas.microsoft.com/office/drawing/2014/main" id="{0E10EAAB-5B22-434F-8AFF-FFF51D8E5462}"/>
              </a:ext>
            </a:extLst>
          </p:cNvPr>
          <p:cNvSpPr/>
          <p:nvPr/>
        </p:nvSpPr>
        <p:spPr>
          <a:xfrm>
            <a:off x="4041237" y="410942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2" name="hình 3b">
            <a:extLst>
              <a:ext uri="{FF2B5EF4-FFF2-40B4-BE49-F238E27FC236}">
                <a16:creationId xmlns:a16="http://schemas.microsoft.com/office/drawing/2014/main" id="{09304F81-3433-4C20-B7CC-E6EBAAEDED63}"/>
              </a:ext>
            </a:extLst>
          </p:cNvPr>
          <p:cNvSpPr/>
          <p:nvPr/>
        </p:nvSpPr>
        <p:spPr>
          <a:xfrm>
            <a:off x="2030264" y="443879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9</a:t>
            </a:r>
          </a:p>
        </p:txBody>
      </p:sp>
      <p:sp>
        <p:nvSpPr>
          <p:cNvPr id="6" name="hình 4a">
            <a:extLst>
              <a:ext uri="{FF2B5EF4-FFF2-40B4-BE49-F238E27FC236}">
                <a16:creationId xmlns:a16="http://schemas.microsoft.com/office/drawing/2014/main" id="{0FBEF8DB-3618-4A4D-A95D-464BB5A97B17}"/>
              </a:ext>
            </a:extLst>
          </p:cNvPr>
          <p:cNvSpPr/>
          <p:nvPr/>
        </p:nvSpPr>
        <p:spPr>
          <a:xfrm>
            <a:off x="2023730" y="2423160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8" name="hình 5b">
            <a:extLst>
              <a:ext uri="{FF2B5EF4-FFF2-40B4-BE49-F238E27FC236}">
                <a16:creationId xmlns:a16="http://schemas.microsoft.com/office/drawing/2014/main" id="{93031489-4044-43BC-B4E1-7868CEAF8116}"/>
              </a:ext>
            </a:extLst>
          </p:cNvPr>
          <p:cNvSpPr/>
          <p:nvPr/>
        </p:nvSpPr>
        <p:spPr>
          <a:xfrm>
            <a:off x="8085439" y="241455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8</a:t>
            </a:r>
          </a:p>
        </p:txBody>
      </p:sp>
      <p:sp>
        <p:nvSpPr>
          <p:cNvPr id="9" name="hình 1b">
            <a:extLst>
              <a:ext uri="{FF2B5EF4-FFF2-40B4-BE49-F238E27FC236}">
                <a16:creationId xmlns:a16="http://schemas.microsoft.com/office/drawing/2014/main" id="{9944FCAC-83E5-4CE5-8010-906339A881A7}"/>
              </a:ext>
            </a:extLst>
          </p:cNvPr>
          <p:cNvSpPr/>
          <p:nvPr/>
        </p:nvSpPr>
        <p:spPr>
          <a:xfrm>
            <a:off x="8077703" y="443651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12</a:t>
            </a:r>
          </a:p>
        </p:txBody>
      </p:sp>
      <p:sp>
        <p:nvSpPr>
          <p:cNvPr id="10" name="hình 6b">
            <a:extLst>
              <a:ext uri="{FF2B5EF4-FFF2-40B4-BE49-F238E27FC236}">
                <a16:creationId xmlns:a16="http://schemas.microsoft.com/office/drawing/2014/main" id="{5CD3008C-E6C6-4CAA-B610-14E005ADA48F}"/>
              </a:ext>
            </a:extLst>
          </p:cNvPr>
          <p:cNvSpPr/>
          <p:nvPr/>
        </p:nvSpPr>
        <p:spPr>
          <a:xfrm>
            <a:off x="6064409" y="443651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11</a:t>
            </a:r>
          </a:p>
        </p:txBody>
      </p:sp>
      <p:sp>
        <p:nvSpPr>
          <p:cNvPr id="11" name="hình 4b">
            <a:extLst>
              <a:ext uri="{FF2B5EF4-FFF2-40B4-BE49-F238E27FC236}">
                <a16:creationId xmlns:a16="http://schemas.microsoft.com/office/drawing/2014/main" id="{5C8F361A-58AD-4EDC-9A8F-2E11EF32266A}"/>
              </a:ext>
            </a:extLst>
          </p:cNvPr>
          <p:cNvSpPr/>
          <p:nvPr/>
        </p:nvSpPr>
        <p:spPr>
          <a:xfrm>
            <a:off x="4042495" y="4435620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10</a:t>
            </a:r>
          </a:p>
        </p:txBody>
      </p:sp>
      <p:sp>
        <p:nvSpPr>
          <p:cNvPr id="14" name="hình 1a">
            <a:extLst>
              <a:ext uri="{FF2B5EF4-FFF2-40B4-BE49-F238E27FC236}">
                <a16:creationId xmlns:a16="http://schemas.microsoft.com/office/drawing/2014/main" id="{9CB4FD06-0EF6-4F4F-873C-9C24079E7E94}"/>
              </a:ext>
            </a:extLst>
          </p:cNvPr>
          <p:cNvSpPr/>
          <p:nvPr/>
        </p:nvSpPr>
        <p:spPr>
          <a:xfrm>
            <a:off x="2026465" y="411479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</a:t>
            </a:r>
          </a:p>
        </p:txBody>
      </p:sp>
      <p:sp>
        <p:nvSpPr>
          <p:cNvPr id="15" name="hình 6a">
            <a:extLst>
              <a:ext uri="{FF2B5EF4-FFF2-40B4-BE49-F238E27FC236}">
                <a16:creationId xmlns:a16="http://schemas.microsoft.com/office/drawing/2014/main" id="{07B97249-9620-4B4F-A298-A02AD643F65F}"/>
              </a:ext>
            </a:extLst>
          </p:cNvPr>
          <p:cNvSpPr/>
          <p:nvPr/>
        </p:nvSpPr>
        <p:spPr>
          <a:xfrm>
            <a:off x="4041850" y="2423939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95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0" grpId="0" animBg="1"/>
      <p:bldP spid="20" grpId="1" animBg="1"/>
      <p:bldP spid="20" grpId="2" animBg="1"/>
      <p:bldP spid="16" grpId="0" animBg="1"/>
      <p:bldP spid="16" grpId="1" animBg="1"/>
      <p:bldP spid="16" grpId="2" animBg="1"/>
      <p:bldP spid="31" grpId="0" animBg="1"/>
      <p:bldP spid="31" grpId="1" animBg="1"/>
      <p:bldP spid="31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2" grpId="0" animBg="1"/>
      <p:bldP spid="24" grpId="0" animBg="1"/>
      <p:bldP spid="25" grpId="0" animBg="1"/>
      <p:bldP spid="26" grpId="0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7" grpId="0" animBg="1"/>
      <p:bldP spid="7" grpId="1" animBg="1"/>
      <p:bldP spid="5" grpId="0" animBg="1"/>
      <p:bldP spid="5" grpId="1" animBg="1"/>
      <p:bldP spid="4" grpId="0" animBg="1"/>
      <p:bldP spid="4" grpId="1" animBg="1"/>
      <p:bldP spid="13" grpId="0" animBg="1"/>
      <p:bldP spid="13" grpId="1" animBg="1"/>
      <p:bldP spid="12" grpId="0" animBg="1"/>
      <p:bldP spid="1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9DB299-B251-4317-B30F-4337F1A00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DDB95-DD4E-4000-AB97-E0F1183E2211}"/>
              </a:ext>
            </a:extLst>
          </p:cNvPr>
          <p:cNvSpPr txBox="1"/>
          <p:nvPr/>
        </p:nvSpPr>
        <p:spPr>
          <a:xfrm>
            <a:off x="2844554" y="2447563"/>
            <a:ext cx="75068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Bandit" pitchFamily="2" charset="0"/>
                <a:ea typeface="Times New Roman" panose="02020603050405020304" pitchFamily="18" charset="0"/>
              </a:rPr>
              <a:t>How was your weekend?</a:t>
            </a:r>
            <a:endParaRPr lang="en-US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and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1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434733-AD24-4914-AC93-CF282093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6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SPEAKING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3BE7BB-6FE7-4E7C-9C33-B70FE4CC62DF}"/>
              </a:ext>
            </a:extLst>
          </p:cNvPr>
          <p:cNvGrpSpPr/>
          <p:nvPr/>
        </p:nvGrpSpPr>
        <p:grpSpPr>
          <a:xfrm>
            <a:off x="1465738" y="1010581"/>
            <a:ext cx="8663782" cy="5085716"/>
            <a:chOff x="2027237" y="1111885"/>
            <a:chExt cx="6410325" cy="3943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02F4BB-46FE-4A7C-923C-8F6FACF0C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7237" y="2245360"/>
              <a:ext cx="6410325" cy="28098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23F215-D3E7-4A1A-8545-F1394D08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0505" y="1111885"/>
              <a:ext cx="5086350" cy="394335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F6BE3FA-E9E3-4300-9254-85E3F63132D5}"/>
              </a:ext>
            </a:extLst>
          </p:cNvPr>
          <p:cNvSpPr txBox="1"/>
          <p:nvPr/>
        </p:nvSpPr>
        <p:spPr>
          <a:xfrm>
            <a:off x="7666596" y="6065519"/>
            <a:ext cx="169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.VnVogue" panose="020B7200000000000000" pitchFamily="34" charset="0"/>
              </a:rPr>
              <a:t>Alfie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78250-4529-4EE4-BE73-D77FEA3B8FC8}"/>
              </a:ext>
            </a:extLst>
          </p:cNvPr>
          <p:cNvSpPr txBox="1"/>
          <p:nvPr/>
        </p:nvSpPr>
        <p:spPr>
          <a:xfrm>
            <a:off x="3236836" y="6065520"/>
            <a:ext cx="148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.VnVogue" panose="020B7200000000000000" pitchFamily="34" charset="0"/>
              </a:rPr>
              <a:t>Lois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06E63-170D-4EED-8754-A52A51E4AA1F}"/>
              </a:ext>
            </a:extLst>
          </p:cNvPr>
          <p:cNvSpPr txBox="1"/>
          <p:nvPr/>
        </p:nvSpPr>
        <p:spPr>
          <a:xfrm>
            <a:off x="3978516" y="279178"/>
            <a:ext cx="44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.VnVogue" panose="020B7200000000000000" pitchFamily="34" charset="0"/>
              </a:rPr>
              <a:t>Who are they?</a:t>
            </a:r>
          </a:p>
        </p:txBody>
      </p:sp>
    </p:spTree>
    <p:extLst>
      <p:ext uri="{BB962C8B-B14F-4D97-AF65-F5344CB8AC3E}">
        <p14:creationId xmlns:p14="http://schemas.microsoft.com/office/powerpoint/2010/main" val="11821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8487-AF91-471B-99E1-368DE31C5973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</a:rPr>
              <a:t>Complete the dialogue. Then watch or listen and check. Why was Alfie happy on Saturday?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7C1B8-D026-4847-846C-9D94D609DBBD}"/>
              </a:ext>
            </a:extLst>
          </p:cNvPr>
          <p:cNvSpPr txBox="1"/>
          <p:nvPr/>
        </p:nvSpPr>
        <p:spPr>
          <a:xfrm>
            <a:off x="139310" y="1127039"/>
            <a:ext cx="1205269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Hey, Lois. How are things?</a:t>
            </a:r>
            <a:b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 hi, Alfie. Good, thanks. How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weekend?</a:t>
            </a:r>
            <a:b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 great, thanks. I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to a football match on Saturday.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Really?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it good?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it was brilliant. There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lot of goals. United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3–2  in the end.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good news! Who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with?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brother. Why don’t you come next time?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 :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Sure. Why not? Text me when you’re going, OK?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 then. Bye, Lois.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Bye.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258E331-1CB0-4E44-ACF6-7DAACB3A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23AEBC0-73A2-49A5-8CEF-E645399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751" y="3661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C2AD841-10B6-4427-94A7-E8BE4F27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D5B3D6F-2851-4521-AFA0-609502CA1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66A6EC2-7507-446D-96B4-28B69DB8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845" y="4440799"/>
            <a:ext cx="1690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Friends Plus for Vietnam G6 SB Track 2.18">
            <a:hlinkClick r:id="" action="ppaction://media"/>
            <a:extLst>
              <a:ext uri="{FF2B5EF4-FFF2-40B4-BE49-F238E27FC236}">
                <a16:creationId xmlns:a16="http://schemas.microsoft.com/office/drawing/2014/main" id="{0ABA94FB-F082-47C4-8990-314FE3279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6025" y="493906"/>
            <a:ext cx="487363" cy="487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F01CE5-41E6-40F8-974D-9797DDD728FD}"/>
              </a:ext>
            </a:extLst>
          </p:cNvPr>
          <p:cNvSpPr txBox="1"/>
          <p:nvPr/>
        </p:nvSpPr>
        <p:spPr>
          <a:xfrm>
            <a:off x="5610860" y="1719382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290EB-A2C9-4DF0-8D22-70314BF9EA7C}"/>
              </a:ext>
            </a:extLst>
          </p:cNvPr>
          <p:cNvSpPr txBox="1"/>
          <p:nvPr/>
        </p:nvSpPr>
        <p:spPr>
          <a:xfrm>
            <a:off x="1841305" y="2237844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68958-945E-49E0-98C8-AF5776790E7E}"/>
              </a:ext>
            </a:extLst>
          </p:cNvPr>
          <p:cNvSpPr txBox="1"/>
          <p:nvPr/>
        </p:nvSpPr>
        <p:spPr>
          <a:xfrm>
            <a:off x="2692302" y="2784731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A34E4C-14C5-4D4B-BC83-CC769D28A618}"/>
              </a:ext>
            </a:extLst>
          </p:cNvPr>
          <p:cNvSpPr txBox="1"/>
          <p:nvPr/>
        </p:nvSpPr>
        <p:spPr>
          <a:xfrm>
            <a:off x="5246369" y="2259887"/>
            <a:ext cx="1215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went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47D80-9E4F-44F1-92ED-0FBE2E960445}"/>
              </a:ext>
            </a:extLst>
          </p:cNvPr>
          <p:cNvSpPr txBox="1"/>
          <p:nvPr/>
        </p:nvSpPr>
        <p:spPr>
          <a:xfrm>
            <a:off x="9042339" y="3351301"/>
            <a:ext cx="1268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won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330D9-E5DE-47C7-B345-05226B3DFE16}"/>
              </a:ext>
            </a:extLst>
          </p:cNvPr>
          <p:cNvSpPr txBox="1"/>
          <p:nvPr/>
        </p:nvSpPr>
        <p:spPr>
          <a:xfrm>
            <a:off x="4743355" y="3351301"/>
            <a:ext cx="1215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0237C9-F04F-436A-88AA-550A168B71B7}"/>
              </a:ext>
            </a:extLst>
          </p:cNvPr>
          <p:cNvSpPr txBox="1"/>
          <p:nvPr/>
        </p:nvSpPr>
        <p:spPr>
          <a:xfrm>
            <a:off x="4620260" y="3916395"/>
            <a:ext cx="1475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96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A170DF-ADDD-4FAC-A7E0-9A566D9DAB11}"/>
              </a:ext>
            </a:extLst>
          </p:cNvPr>
          <p:cNvSpPr txBox="1"/>
          <p:nvPr/>
        </p:nvSpPr>
        <p:spPr>
          <a:xfrm>
            <a:off x="0" y="2194560"/>
            <a:ext cx="12192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Look at the Key Phrases. Cover the dialogue and try to complete the Key Phrases. Then watch or listen and check.</a:t>
            </a:r>
            <a:endParaRPr lang="en-US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569</Words>
  <Application>Microsoft Office PowerPoint</Application>
  <PresentationFormat>Widescreen</PresentationFormat>
  <Paragraphs>84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.VnVogue</vt:lpstr>
      <vt:lpstr>Aharoni</vt:lpstr>
      <vt:lpstr>Arial</vt:lpstr>
      <vt:lpstr>Berlin Sans FB Demi</vt:lpstr>
      <vt:lpstr>Bodoni MT Black</vt:lpstr>
      <vt:lpstr>Book Antiqua</vt:lpstr>
      <vt:lpstr>Calibri</vt:lpstr>
      <vt:lpstr>Calibri Light</vt:lpstr>
      <vt:lpstr>Californian FB</vt:lpstr>
      <vt:lpstr>Century Schoolbook</vt:lpstr>
      <vt:lpstr>Colonna MT</vt:lpstr>
      <vt:lpstr>Forte</vt:lpstr>
      <vt:lpstr>Lato Black</vt:lpstr>
      <vt:lpstr>Papyrus</vt:lpstr>
      <vt:lpstr>Sitka Subheading</vt:lpstr>
      <vt:lpstr>Snap ITC</vt:lpstr>
      <vt:lpstr>Stencil</vt:lpstr>
      <vt:lpstr>Times New Roman</vt:lpstr>
      <vt:lpstr>VNI-Bandit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Nasil Phạm</cp:lastModifiedBy>
  <cp:revision>28</cp:revision>
  <dcterms:created xsi:type="dcterms:W3CDTF">2021-07-02T06:11:44Z</dcterms:created>
  <dcterms:modified xsi:type="dcterms:W3CDTF">2021-08-31T03:04:43Z</dcterms:modified>
</cp:coreProperties>
</file>